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0" r:id="rId4"/>
    <p:sldId id="258" r:id="rId5"/>
    <p:sldId id="28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talisman-sochi-2014.ru/upload/iblock/ada/ada45b2684b9913c66d32de9cb9e16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32"/>
            <a:ext cx="9144000" cy="6864865"/>
          </a:xfrm>
          <a:prstGeom prst="rect">
            <a:avLst/>
          </a:prstGeom>
          <a:noFill/>
        </p:spPr>
      </p:pic>
      <p:pic>
        <p:nvPicPr>
          <p:cNvPr id="5" name="Picture 2" descr="http://img0.liveinternet.ru/images/attach/b/2/22/56/22056602_sochi201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3140968"/>
            <a:ext cx="2818981" cy="2438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020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780108"/>
          </a:xfrm>
        </p:spPr>
        <p:txBody>
          <a:bodyPr>
            <a:noAutofit/>
          </a:bodyPr>
          <a:lstStyle/>
          <a:p>
            <a:r>
              <a:rPr lang="ru-RU" sz="5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Олимпияданы</a:t>
            </a:r>
            <a:r>
              <a:rPr lang="ru-RU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каршылыйбыз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556001"/>
            <a:ext cx="7056784" cy="1473200"/>
          </a:xfrm>
        </p:spPr>
        <p:txBody>
          <a:bodyPr>
            <a:noAutofit/>
          </a:bodyPr>
          <a:lstStyle/>
          <a:p>
            <a:pPr algn="r"/>
            <a:r>
              <a:rPr lang="tt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 бюджет урта гомуми </a:t>
            </a:r>
          </a:p>
          <a:p>
            <a:pPr algn="r"/>
            <a:r>
              <a:rPr lang="tt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белем бирү учреждениесе </a:t>
            </a:r>
          </a:p>
          <a:p>
            <a:pPr algn="r"/>
            <a:r>
              <a:rPr lang="tt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Симәк урта гомуми белем бирү мәктәбе </a:t>
            </a:r>
          </a:p>
          <a:p>
            <a:pPr algn="r"/>
            <a:r>
              <a:rPr lang="tt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 нче сыйныфта ачык тәрбия сәгате.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34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5112568"/>
          </a:xfrm>
        </p:spPr>
        <p:txBody>
          <a:bodyPr>
            <a:normAutofit fontScale="90000"/>
          </a:bodyPr>
          <a:lstStyle/>
          <a:p>
            <a:r>
              <a:rPr lang="ru-RU" sz="4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Максат</a:t>
            </a:r>
            <a:r>
              <a:rPr lang="ru-RU" sz="4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Олимпия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уеннарының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таныштыру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	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Сәламәт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яшәүгә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омтылыш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тәрбияләү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	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Сәнгатьле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сөйләм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күнекмәләрен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үстерү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олылар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каршында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матур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итеп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чыгыш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ясарга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өйрәтү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97151"/>
            <a:ext cx="6400800" cy="232049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94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780108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Беренче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Олимпия </a:t>
            </a:r>
            <a:r>
              <a:rPr lang="ru-RU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уеннары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б.э.к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776 </a:t>
            </a:r>
            <a:r>
              <a:rPr lang="ru-RU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елда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үткәрелә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башлаган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64904"/>
            <a:ext cx="3944937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29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1124744"/>
            <a:ext cx="4680520" cy="333078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Николай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Панин- Коломенский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фигурист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беренче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Олимпия чемпионы.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645024"/>
            <a:ext cx="6400800" cy="1473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1"/>
            <a:ext cx="3504240" cy="5509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166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73063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XXII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нче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җәйге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Олимпия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уеннары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Мәскәү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шәһәрендә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нчы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июльдән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нче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августка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кадәр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1980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нче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елны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уза.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52936"/>
            <a:ext cx="4228619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050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216024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XXII</a:t>
            </a:r>
            <a:r>
              <a:rPr lang="tt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нче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җәйге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олимпия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уеннарында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ил, 5179 спортсмен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катнаша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көн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эчендә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спортсменнар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74 </a:t>
            </a:r>
            <a:r>
              <a:rPr lang="ru-RU" sz="3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олимпия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39 </a:t>
            </a:r>
            <a:r>
              <a:rPr lang="ru-RU" sz="3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европа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36 </a:t>
            </a:r>
            <a:r>
              <a:rPr lang="ru-RU" sz="3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дөнья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рекорды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куя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4725143"/>
            <a:ext cx="2160240" cy="14401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15743"/>
            <a:ext cx="3914508" cy="2445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634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980728"/>
            <a:ext cx="4896544" cy="489654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СССР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катнашып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барлыгы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195 медаль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яулый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шуларның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алтын,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69 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көмеш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46 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бронза 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5029200"/>
            <a:ext cx="5288632" cy="272007"/>
          </a:xfrm>
        </p:spPr>
        <p:txBody>
          <a:bodyPr>
            <a:normAutofit fontScale="70000" lnSpcReduction="20000"/>
          </a:bodyPr>
          <a:lstStyle/>
          <a:p>
            <a:endParaRPr lang="tt-RU" dirty="0" smtClean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1639887" cy="471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97465"/>
            <a:ext cx="1622425" cy="432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43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20068"/>
          </a:xfrm>
        </p:spPr>
        <p:txBody>
          <a:bodyPr>
            <a:noAutofit/>
          </a:bodyPr>
          <a:lstStyle/>
          <a:p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Җәйге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олимпия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уеннарының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талисманы 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66942"/>
            <a:ext cx="4613427" cy="460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77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272808" cy="40324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елда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Сочи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шәһәрендә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XXII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нче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кышкы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Олимпия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уенннары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7-23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февральдә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үтәчәк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ә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паралимпия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уеннары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7-17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мартта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узачак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6097" y="188640"/>
            <a:ext cx="6400800" cy="1473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73016"/>
            <a:ext cx="3409880" cy="2674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61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31946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Олимпия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уеннарының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талисманы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 Леопард, Ак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Аю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Куян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76730"/>
            <a:ext cx="3096344" cy="387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31923"/>
            <a:ext cx="3200400" cy="399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504" y="819147"/>
            <a:ext cx="3585992" cy="4482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4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8208912" cy="1463476"/>
          </a:xfrm>
        </p:spPr>
        <p:txBody>
          <a:bodyPr>
            <a:noAutofit/>
          </a:bodyPr>
          <a:lstStyle/>
          <a:p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Паралимпия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уеннарының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талисманы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бөртеге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Нур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945" y="476672"/>
            <a:ext cx="4902015" cy="612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669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780108"/>
          </a:xfrm>
        </p:spPr>
        <p:txBody>
          <a:bodyPr>
            <a:normAutofit/>
          </a:bodyPr>
          <a:lstStyle/>
          <a:p>
            <a:r>
              <a:rPr lang="tt-RU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Олимпия </a:t>
            </a:r>
            <a:r>
              <a:rPr lang="tt-RU" sz="4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уеннарының символы </a:t>
            </a:r>
            <a:endParaRPr lang="ru-RU" sz="4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00630"/>
            <a:ext cx="5112568" cy="3407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929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338437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Девизы</a:t>
            </a:r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5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ТИЗРӘК, БИЕГРӘК, КӨЧЛЕРӘК!”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02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2908920"/>
          </a:xfrm>
        </p:spPr>
        <p:txBody>
          <a:bodyPr>
            <a:noAutofit/>
          </a:bodyPr>
          <a:lstStyle/>
          <a:p>
            <a:endParaRPr lang="ru-RU" sz="7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26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29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31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30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6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8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08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961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04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990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0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146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793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210</TotalTime>
  <Words>81</Words>
  <Application>Microsoft Office PowerPoint</Application>
  <PresentationFormat>Экран (4:3)</PresentationFormat>
  <Paragraphs>17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Волна</vt:lpstr>
      <vt:lpstr>Презентация PowerPoint</vt:lpstr>
      <vt:lpstr>Олимпияданы каршылыйбыз</vt:lpstr>
      <vt:lpstr>Максат:   - Олимпия уеннарының тарихы белән таныштыру. - Сәламәт яшәүгә омтылыш тәрбияләү.  - Сәнгатьле сөйләм күнекмәләрен үстерү, олылар каршында матур итеп чыгыш ясарга өйрәтү. </vt:lpstr>
      <vt:lpstr>Беренче Олимпия уеннары б.э.к. 776 елда үткәрелә башлаган. </vt:lpstr>
      <vt:lpstr>Николай Панин- Коломенский  фигурист  беренче Олимпия чемпионы. </vt:lpstr>
      <vt:lpstr>XXII нче җәйге Олимпия уеннары  Мәскәү шәһәрендә  19 нчы июльдән алып 3 нче августка кадәр  1980 нче елны уза.</vt:lpstr>
      <vt:lpstr>XXII нче җәйге олимпия уеннарында  80 ил, 5179 спортсмен катнаша.  14 көн эчендә спортсменнар  74 олимпия, 39 европа һәм 36 дөнья рекорды куя.</vt:lpstr>
      <vt:lpstr>СССР катнашып барлыгы  195 медаль яулый: шуларның  80 – алтын,  69 – көмеш,  46 – бронза  була. </vt:lpstr>
      <vt:lpstr>Җәйге олимпия уеннарының талисманы – Аю.</vt:lpstr>
      <vt:lpstr>2014 елда Сочи шәһәрендә  XXII нче кышкы  Олимпия уенннары  7-23 февральдә үтәчәк, ә паралимпия уеннары  7-17 мартта узачак.</vt:lpstr>
      <vt:lpstr>Олимпия уеннарының талисманы Ак Леопард, Ак Аю һәм Ак Куян. </vt:lpstr>
      <vt:lpstr>Паралимпия уеннарының талисманы  Кар бөртеге һәм Нур. </vt:lpstr>
      <vt:lpstr>Олимпия уеннарының символы </vt:lpstr>
      <vt:lpstr>Девизы:  “ТИЗРӘК, БИЕГРӘК, КӨЧЛЕРӘК!”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XXII нче кышкы Олимпия уеннары.</dc:title>
  <dc:creator>Гульнур</dc:creator>
  <cp:lastModifiedBy>Гульнур</cp:lastModifiedBy>
  <cp:revision>19</cp:revision>
  <dcterms:created xsi:type="dcterms:W3CDTF">2014-01-15T07:29:13Z</dcterms:created>
  <dcterms:modified xsi:type="dcterms:W3CDTF">2014-01-15T21:23:30Z</dcterms:modified>
</cp:coreProperties>
</file>